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73" r:id="rId14"/>
    <p:sldId id="272" r:id="rId15"/>
    <p:sldId id="269" r:id="rId16"/>
    <p:sldId id="262" r:id="rId17"/>
    <p:sldId id="267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EC6817"/>
    <a:srgbClr val="FF6B00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7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adending82/Tiii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66904" y="6265852"/>
            <a:ext cx="169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0.4c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2023-12-02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91CECD-827D-1C1D-5D04-CB918AA6DEF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F0A0B-24AA-9D6B-5397-AE9F7CB3B008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PD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18E7-785F-079D-15FC-48957A47754B}"/>
              </a:ext>
            </a:extLst>
          </p:cNvPr>
          <p:cNvSpPr txBox="1"/>
          <p:nvPr/>
        </p:nvSpPr>
        <p:spPr>
          <a:xfrm>
            <a:off x="332766" y="3766448"/>
            <a:ext cx="4379603" cy="27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언리얼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온라인 레이싱 파티 게임 제작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9.19. ~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Unreal5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 /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PD ( 1 ) / PM ( 1 ) / TD ( 1 )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( 3 )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( 1 )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https://github.com/sadending82/Tiiiino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PD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EDE8A9-A45E-DC74-33AB-C72C5BE5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1" y="1581205"/>
            <a:ext cx="4695207" cy="2641054"/>
          </a:xfrm>
          <a:prstGeom prst="rect">
            <a:avLst/>
          </a:prstGeom>
        </p:spPr>
      </p:pic>
      <p:pic>
        <p:nvPicPr>
          <p:cNvPr id="12" name="그림 11" descr="하늘, 구름, 스크린샷, PC 게임이(가) 표시된 사진&#10;&#10;자동 생성된 설명">
            <a:extLst>
              <a:ext uri="{FF2B5EF4-FFF2-40B4-BE49-F238E27FC236}">
                <a16:creationId xmlns:a16="http://schemas.microsoft.com/office/drawing/2014/main" id="{A257888E-B8B1-1A81-8D66-19973F61F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" y="991290"/>
            <a:ext cx="3733801" cy="2100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A2294B-94B3-653F-DFC3-2091F33FB9E9}"/>
              </a:ext>
            </a:extLst>
          </p:cNvPr>
          <p:cNvSpPr txBox="1"/>
          <p:nvPr/>
        </p:nvSpPr>
        <p:spPr>
          <a:xfrm>
            <a:off x="332767" y="3091552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TIIIINO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913-23AC-2DB0-70BA-252CAA2D061A}"/>
              </a:ext>
            </a:extLst>
          </p:cNvPr>
          <p:cNvSpPr txBox="1"/>
          <p:nvPr/>
        </p:nvSpPr>
        <p:spPr>
          <a:xfrm>
            <a:off x="4765961" y="954883"/>
            <a:ext cx="44946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FGT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10. 13. PM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8:00 ~ 10:20 )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11. 14. ~ 16. )</a:t>
            </a:r>
          </a:p>
        </p:txBody>
      </p:sp>
      <p:pic>
        <p:nvPicPr>
          <p:cNvPr id="21" name="그림 20" descr="만화 영화, 장난감, 애니메이션, 눈사람이(가) 표시된 사진&#10;&#10;자동 생성된 설명">
            <a:extLst>
              <a:ext uri="{FF2B5EF4-FFF2-40B4-BE49-F238E27FC236}">
                <a16:creationId xmlns:a16="http://schemas.microsoft.com/office/drawing/2014/main" id="{E7767BF8-ED55-F022-75D2-453637586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7" y="4318831"/>
            <a:ext cx="4703951" cy="24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11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479131" y="1627256"/>
            <a:ext cx="529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0CCB5-0495-DEAF-7A28-23C0878984F7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A5210-C12F-01B5-B478-95E69B74CE9D}"/>
              </a:ext>
            </a:extLst>
          </p:cNvPr>
          <p:cNvSpPr txBox="1"/>
          <p:nvPr/>
        </p:nvSpPr>
        <p:spPr>
          <a:xfrm>
            <a:off x="3479131" y="2222202"/>
            <a:ext cx="52915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사양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cpu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e5-2687w v3 × 2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ram : 8gb × 4 = 32gb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m/b : supermicro X10DAi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gpu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zotac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gtx1070 mini 8gb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멀티스레드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노드의 지정 우선 순위 지정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노드에 위치한 메모리 접근과 같은 노드의 속도 분석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5040378" y="15403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5252936" y="1771031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5350824" y="2024844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5040378" y="65685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5252936" y="916366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 예정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5350824" y="119326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5103621" y="4193907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5350824" y="4477463"/>
            <a:ext cx="31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76823-4AB0-1164-8210-3C69F21AFCEC}"/>
              </a:ext>
            </a:extLst>
          </p:cNvPr>
          <p:cNvSpPr txBox="1"/>
          <p:nvPr/>
        </p:nvSpPr>
        <p:spPr>
          <a:xfrm>
            <a:off x="4797860" y="33951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학력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21B2F-DEBC-084D-C683-C6A0F0088CCF}"/>
              </a:ext>
            </a:extLst>
          </p:cNvPr>
          <p:cNvSpPr txBox="1"/>
          <p:nvPr/>
        </p:nvSpPr>
        <p:spPr>
          <a:xfrm>
            <a:off x="4801422" y="223042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이력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167C6-29B7-E340-E877-EF2C02F4089A}"/>
              </a:ext>
            </a:extLst>
          </p:cNvPr>
          <p:cNvSpPr txBox="1"/>
          <p:nvPr/>
        </p:nvSpPr>
        <p:spPr>
          <a:xfrm>
            <a:off x="5103187" y="2639261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 ~ 11.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4F8A7-7E2C-1726-571F-85A833B2F400}"/>
              </a:ext>
            </a:extLst>
          </p:cNvPr>
          <p:cNvSpPr txBox="1"/>
          <p:nvPr/>
        </p:nvSpPr>
        <p:spPr>
          <a:xfrm>
            <a:off x="5315745" y="2898775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펄어비스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F6471-C623-98B5-52D6-5EE08DC3C2CC}"/>
              </a:ext>
            </a:extLst>
          </p:cNvPr>
          <p:cNvSpPr txBox="1"/>
          <p:nvPr/>
        </p:nvSpPr>
        <p:spPr>
          <a:xfrm>
            <a:off x="5432472" y="3175671"/>
            <a:ext cx="2367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프로그래머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신작 콘텐츠 개발팀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C1F3E-CA6F-F305-1BB6-DE0BCDDB261F}"/>
              </a:ext>
            </a:extLst>
          </p:cNvPr>
          <p:cNvSpPr txBox="1"/>
          <p:nvPr/>
        </p:nvSpPr>
        <p:spPr>
          <a:xfrm>
            <a:off x="5103187" y="3431244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2022.11 ~ 2023.10.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1DF74-419F-48EF-E922-65AC069457CC}"/>
              </a:ext>
            </a:extLst>
          </p:cNvPr>
          <p:cNvSpPr txBox="1"/>
          <p:nvPr/>
        </p:nvSpPr>
        <p:spPr>
          <a:xfrm>
            <a:off x="5315745" y="3690758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탐구학원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은행점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2BFA0-CB9E-66F2-441B-AC221BEAD34A}"/>
              </a:ext>
            </a:extLst>
          </p:cNvPr>
          <p:cNvSpPr txBox="1"/>
          <p:nvPr/>
        </p:nvSpPr>
        <p:spPr>
          <a:xfrm>
            <a:off x="5432472" y="3967654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강사</a:t>
            </a:r>
          </a:p>
        </p:txBody>
      </p:sp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F0D4D-F1C8-194C-B901-D6934B6723B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A16FD-8085-2E87-D309-6BECADEF0A8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8923-2338-5AE4-2A57-3402339BBE66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B07B-E249-82F4-C1F7-420C8861113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253197"/>
            <a:ext cx="477052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 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3F13A-CC74-0AB5-C403-1A879F3BBB92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99205-65BE-AB8C-9E1D-A6D6C12E9AF5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804</TotalTime>
  <Words>2742</Words>
  <Application>Microsoft Office PowerPoint</Application>
  <PresentationFormat>A4 용지(210x297mm)</PresentationFormat>
  <Paragraphs>458</Paragraphs>
  <Slides>17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Apple SD Gothic Neo</vt:lpstr>
      <vt:lpstr>HelveticaNeue</vt:lpstr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32</cp:revision>
  <dcterms:created xsi:type="dcterms:W3CDTF">2023-08-20T12:08:02Z</dcterms:created>
  <dcterms:modified xsi:type="dcterms:W3CDTF">2023-12-10T05:13:41Z</dcterms:modified>
</cp:coreProperties>
</file>